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0" r:id="rId5"/>
    <p:sldId id="261" r:id="rId6"/>
    <p:sldId id="262" r:id="rId7"/>
    <p:sldId id="264" r:id="rId8"/>
    <p:sldId id="265" r:id="rId9"/>
    <p:sldId id="259" r:id="rId10"/>
    <p:sldId id="266" r:id="rId11"/>
    <p:sldId id="26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82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0EEB-7588-0AFB-48D6-0DCC1F4A4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4534E-0F0D-5D2D-99A9-DD1F41F82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0E09F-455A-F315-C6B8-038472038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1FF58-8185-02E6-3E45-47504F622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BD4F0-8E8C-01BB-65AE-005962A6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1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B89B-D785-2328-9398-7EEA13B6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C271E-9252-BAE0-23AC-E9067C5B94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E8E60-6333-77E7-D567-7F5FA51B0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F981F-1CA9-807F-AF1F-5325739AF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43D04-C70C-E65D-8382-675C1B419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646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451B60-8EAD-5242-11A1-DC389EBC6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1654FB-CB31-4BEA-574A-68918D108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18EFE-124B-5847-1D34-5B0967121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A6D48-8938-4EF0-1BC9-8216DDF3D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E255B-5F01-2A1E-B8F7-ABE456155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930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25B0E-C47F-FA04-A99B-032E819E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BC4C6-745C-0193-D04E-E6692BB48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30E3F-CEEC-769E-B2CF-FCD629FD7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2782F-3A36-5ECD-58F9-9308A4C5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B5A94-479F-5128-ACF5-09A81BF18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09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EDEBD-A602-1729-0A98-F89CDD55C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619B0-93A9-F636-5A2F-7ADD50F95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54D46-3826-8FA2-3BC5-F602B3094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7AD2A-9CFA-0578-EF3E-DD4236B4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E3369-F8EC-3FF7-0A6E-582E5FF9B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09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AE4D-5BDC-BF54-A08D-5417F2AFD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17F03-E451-C39D-1F69-07F4EE7D0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5F393E-EC78-BC6B-F5BB-B9E1D8E23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A29A82-FB42-86D1-1818-EE829F19E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6FA3A-6B7F-0959-9BBB-F24CC3824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43E04-AFBB-324B-6926-CDD3485ED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862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2949C-9237-0332-4BB6-1BFE37BB8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2B7C5-4C60-E9D3-9BC9-1FAF1A432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DC5AE-3424-546A-0D63-B42C1CCEA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FDE492-0B85-745F-4C2A-6F4303C46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AB802C-33CE-5D84-710E-F3FBFA295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734828-97F2-A9BF-F67F-A5356E88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4E483-E606-91C2-C092-E0B4DC5F1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D11496-5D6E-E44C-61AB-C4CD074A6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44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76A06-ED02-C6FC-7BB0-B47D7FC88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A4D7C1-FF13-9BE4-FA3F-59555D8BB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02A15-0006-87CF-F835-00A8AAF68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4F039-A919-5502-1C8A-9CDC96165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26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1E55A3-C656-7B42-05F3-9B200B6AF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526A20-EA4A-1F83-B4F7-75D85BF4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14CBE-F3F8-E1A5-76BE-40F5A8425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3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452A8-FE43-26CB-D9DE-252B3E24F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6EFAC-13F8-3C42-F41E-4C616395A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393E8-9CD5-B971-2AB1-FABFAE2F5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1603C-0E52-660E-71C4-95F497322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64B1CC-032C-28D4-07AD-92A737795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EF74F-E700-9C1E-E22C-4C77F910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97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3F2F9-E99E-076E-74C9-9474B5D1D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F62350-282B-B1EC-121C-CDA340B5E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DB00B-AF13-3131-0A45-159F0C54E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72C6-8A41-5B26-54D6-4B781141B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E7B22-FA98-96BC-87FF-3C366382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1AC970-3D16-DBD1-8038-75BDC115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74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51B20-6229-969E-BA5A-A5596892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358B07-A244-85C3-11FE-F6AC3ADF4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13DA6-70E1-C051-CBC0-4E0FC200D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171C5-7396-4E19-8751-B1A13C50ED41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20954-B1B8-DBAC-470E-58123B85D2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A3A20-2CC8-D1A4-F32F-D34507607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9CB98-9E35-426C-8099-952F6829B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6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99DB9-14E9-5EC4-FD58-DA8E65CB67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150 Hz after 50 mg/kg ketamine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D8CD5-1329-4580-83F0-CA3DCB1757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 Depths here are off by about 1mm so add 1mm </a:t>
            </a:r>
            <a:r>
              <a:rPr lang="en-US"/>
              <a:t>to what is shown</a:t>
            </a:r>
          </a:p>
        </p:txBody>
      </p:sp>
    </p:spTree>
    <p:extLst>
      <p:ext uri="{BB962C8B-B14F-4D97-AF65-F5344CB8AC3E}">
        <p14:creationId xmlns:p14="http://schemas.microsoft.com/office/powerpoint/2010/main" val="3014326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EAAEA4-2DF6-F52C-65AD-C37332DD1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87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4CE27A-CEA9-9EED-5EAA-D277DC5FF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011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D1746-8350-05D0-E692-F4225F3A3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24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E863F9-4358-105A-45F2-E9C683AD1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59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605BAF-7AB0-6B2D-CD04-98D6D72DD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60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C298BB-2AA7-FFBA-2F39-A851E8A63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36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AAD268-5C05-E8AB-98FE-B53046521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25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D1796B-BF99-15D4-4912-7EDB3CB80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32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920C5F-68A5-E749-B463-8B8E481D4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531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9E4A0-9448-E462-74E2-CCF93BB60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82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9C7E6A-CCE4-864B-EEC6-68CCFD0E6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"/>
            <a:ext cx="121920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4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150 Hz after 50 mg/kg ketamine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150 Hz after 50 mg/kg ketamine</dc:title>
  <dc:creator>Stephen Cowen</dc:creator>
  <cp:lastModifiedBy>Stephen Cowen</cp:lastModifiedBy>
  <cp:revision>6</cp:revision>
  <dcterms:created xsi:type="dcterms:W3CDTF">2023-07-14T15:15:23Z</dcterms:created>
  <dcterms:modified xsi:type="dcterms:W3CDTF">2023-07-14T15:29:23Z</dcterms:modified>
</cp:coreProperties>
</file>

<file path=docProps/thumbnail.jpeg>
</file>